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2247-DFD4-44E3-BAB9-400285D0A906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9C9A-2532-41E0-A0F4-47F87348F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775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2247-DFD4-44E3-BAB9-400285D0A906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9C9A-2532-41E0-A0F4-47F87348F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790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2247-DFD4-44E3-BAB9-400285D0A906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9C9A-2532-41E0-A0F4-47F87348F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410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2247-DFD4-44E3-BAB9-400285D0A906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9C9A-2532-41E0-A0F4-47F87348F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1762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2247-DFD4-44E3-BAB9-400285D0A906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9C9A-2532-41E0-A0F4-47F87348F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093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2247-DFD4-44E3-BAB9-400285D0A906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9C9A-2532-41E0-A0F4-47F87348F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205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2247-DFD4-44E3-BAB9-400285D0A906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9C9A-2532-41E0-A0F4-47F87348F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525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2247-DFD4-44E3-BAB9-400285D0A906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9C9A-2532-41E0-A0F4-47F87348F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62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2247-DFD4-44E3-BAB9-400285D0A906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9C9A-2532-41E0-A0F4-47F87348F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140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2247-DFD4-44E3-BAB9-400285D0A906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9C9A-2532-41E0-A0F4-47F87348F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225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2247-DFD4-44E3-BAB9-400285D0A906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D9C9A-2532-41E0-A0F4-47F87348F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272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32247-DFD4-44E3-BAB9-400285D0A906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D9C9A-2532-41E0-A0F4-47F87348FA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614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piece of paper with black lines&#10;&#10;Description automatically generated">
            <a:extLst>
              <a:ext uri="{FF2B5EF4-FFF2-40B4-BE49-F238E27FC236}">
                <a16:creationId xmlns:a16="http://schemas.microsoft.com/office/drawing/2014/main" xmlns="" id="{0B8BFB2E-0A0A-2E60-3E29-0AF0DC891B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591" y="5578996"/>
            <a:ext cx="3460830" cy="1296367"/>
          </a:xfrm>
          <a:prstGeom prst="rect">
            <a:avLst/>
          </a:prstGeom>
        </p:spPr>
      </p:pic>
      <p:pic>
        <p:nvPicPr>
          <p:cNvPr id="5" name="Picture 4" descr="A close-up of a test tube&#10;&#10;Description automatically generated">
            <a:extLst>
              <a:ext uri="{FF2B5EF4-FFF2-40B4-BE49-F238E27FC236}">
                <a16:creationId xmlns:a16="http://schemas.microsoft.com/office/drawing/2014/main" xmlns="" id="{E30EAAE4-CB2A-C4D1-D928-2F881915088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311" y="1909826"/>
            <a:ext cx="3460829" cy="1794076"/>
          </a:xfrm>
          <a:prstGeom prst="rect">
            <a:avLst/>
          </a:prstGeom>
        </p:spPr>
      </p:pic>
      <p:pic>
        <p:nvPicPr>
          <p:cNvPr id="7" name="Picture 6" descr="A close-up of a white paper&#10;&#10;Description automatically generated">
            <a:extLst>
              <a:ext uri="{FF2B5EF4-FFF2-40B4-BE49-F238E27FC236}">
                <a16:creationId xmlns:a16="http://schemas.microsoft.com/office/drawing/2014/main" xmlns="" id="{F1FDA047-B35B-87CE-14FE-DE923CBA9C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311" y="2893675"/>
            <a:ext cx="3460829" cy="1685562"/>
          </a:xfrm>
          <a:prstGeom prst="rect">
            <a:avLst/>
          </a:prstGeom>
        </p:spPr>
      </p:pic>
      <p:pic>
        <p:nvPicPr>
          <p:cNvPr id="9" name="Picture 8" descr="A close-up of a dna test&#10;&#10;Description automatically generated">
            <a:extLst>
              <a:ext uri="{FF2B5EF4-FFF2-40B4-BE49-F238E27FC236}">
                <a16:creationId xmlns:a16="http://schemas.microsoft.com/office/drawing/2014/main" xmlns="" id="{71C9D0B1-24B8-2C0F-70AF-51DD084C60C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591" y="4166889"/>
            <a:ext cx="3460829" cy="14176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69259C9F-6685-3026-1B8A-28901006A1AF}"/>
              </a:ext>
            </a:extLst>
          </p:cNvPr>
          <p:cNvSpPr txBox="1"/>
          <p:nvPr/>
        </p:nvSpPr>
        <p:spPr>
          <a:xfrm>
            <a:off x="7574255" y="5896204"/>
            <a:ext cx="774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Act1</a:t>
            </a:r>
          </a:p>
        </p:txBody>
      </p:sp>
      <p:sp>
        <p:nvSpPr>
          <p:cNvPr id="11" name="Right Bracket 10">
            <a:extLst>
              <a:ext uri="{FF2B5EF4-FFF2-40B4-BE49-F238E27FC236}">
                <a16:creationId xmlns:a16="http://schemas.microsoft.com/office/drawing/2014/main" xmlns="" id="{F07436E5-F67B-16C0-28AD-75A28DD19104}"/>
              </a:ext>
            </a:extLst>
          </p:cNvPr>
          <p:cNvSpPr/>
          <p:nvPr/>
        </p:nvSpPr>
        <p:spPr>
          <a:xfrm rot="5400000">
            <a:off x="4076051" y="5514947"/>
            <a:ext cx="140188" cy="1360994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ight Bracket 11">
            <a:extLst>
              <a:ext uri="{FF2B5EF4-FFF2-40B4-BE49-F238E27FC236}">
                <a16:creationId xmlns:a16="http://schemas.microsoft.com/office/drawing/2014/main" xmlns="" id="{15E210CE-62B9-8337-4F0F-A09B1D742FBF}"/>
              </a:ext>
            </a:extLst>
          </p:cNvPr>
          <p:cNvSpPr/>
          <p:nvPr/>
        </p:nvSpPr>
        <p:spPr>
          <a:xfrm rot="5400000">
            <a:off x="5212095" y="4394337"/>
            <a:ext cx="103946" cy="1347489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3295873-248D-490B-B98A-207AB58D9A95}"/>
              </a:ext>
            </a:extLst>
          </p:cNvPr>
          <p:cNvSpPr txBox="1"/>
          <p:nvPr/>
        </p:nvSpPr>
        <p:spPr>
          <a:xfrm>
            <a:off x="7529883" y="4867987"/>
            <a:ext cx="887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Pol30</a:t>
            </a:r>
          </a:p>
        </p:txBody>
      </p:sp>
      <p:sp>
        <p:nvSpPr>
          <p:cNvPr id="14" name="Right Bracket 13">
            <a:extLst>
              <a:ext uri="{FF2B5EF4-FFF2-40B4-BE49-F238E27FC236}">
                <a16:creationId xmlns:a16="http://schemas.microsoft.com/office/drawing/2014/main" xmlns="" id="{CDD51C97-051F-1288-FC38-10511EC17CC0}"/>
              </a:ext>
            </a:extLst>
          </p:cNvPr>
          <p:cNvSpPr/>
          <p:nvPr/>
        </p:nvSpPr>
        <p:spPr>
          <a:xfrm rot="5400000">
            <a:off x="5551228" y="3620191"/>
            <a:ext cx="76756" cy="391608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FD020FB2-04BB-F35A-36DA-57546A87916B}"/>
              </a:ext>
            </a:extLst>
          </p:cNvPr>
          <p:cNvSpPr txBox="1"/>
          <p:nvPr/>
        </p:nvSpPr>
        <p:spPr>
          <a:xfrm>
            <a:off x="7485514" y="3585124"/>
            <a:ext cx="887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Pol30</a:t>
            </a:r>
          </a:p>
        </p:txBody>
      </p:sp>
      <p:sp>
        <p:nvSpPr>
          <p:cNvPr id="16" name="Right Bracket 15">
            <a:extLst>
              <a:ext uri="{FF2B5EF4-FFF2-40B4-BE49-F238E27FC236}">
                <a16:creationId xmlns:a16="http://schemas.microsoft.com/office/drawing/2014/main" xmlns="" id="{9A9AA0B9-622D-B1E2-59B7-E88B18AC55FE}"/>
              </a:ext>
            </a:extLst>
          </p:cNvPr>
          <p:cNvSpPr/>
          <p:nvPr/>
        </p:nvSpPr>
        <p:spPr>
          <a:xfrm rot="5400000">
            <a:off x="3697747" y="1686190"/>
            <a:ext cx="144454" cy="1312767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8875C725-DA8D-286B-1651-B4D8A8563A07}"/>
              </a:ext>
            </a:extLst>
          </p:cNvPr>
          <p:cNvSpPr txBox="1"/>
          <p:nvPr/>
        </p:nvSpPr>
        <p:spPr>
          <a:xfrm>
            <a:off x="7429568" y="670229"/>
            <a:ext cx="887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Cdc13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AF00A7F7-7883-0D6B-C2C5-C3A05348F883}"/>
              </a:ext>
            </a:extLst>
          </p:cNvPr>
          <p:cNvSpPr txBox="1"/>
          <p:nvPr/>
        </p:nvSpPr>
        <p:spPr>
          <a:xfrm>
            <a:off x="0" y="-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3E_Source Data</a:t>
            </a:r>
          </a:p>
        </p:txBody>
      </p:sp>
      <p:pic>
        <p:nvPicPr>
          <p:cNvPr id="20" name="Picture 19" descr="A white paper with black ink marks&#10;&#10;Description automatically generated">
            <a:extLst>
              <a:ext uri="{FF2B5EF4-FFF2-40B4-BE49-F238E27FC236}">
                <a16:creationId xmlns:a16="http://schemas.microsoft.com/office/drawing/2014/main" xmlns="" id="{433384DC-544A-9F3F-7A48-DF575A2A95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163" y="-10751"/>
            <a:ext cx="3414880" cy="188065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111EACE8-7F28-F727-FCAE-7B58D7A410C2}"/>
              </a:ext>
            </a:extLst>
          </p:cNvPr>
          <p:cNvSpPr txBox="1"/>
          <p:nvPr/>
        </p:nvSpPr>
        <p:spPr>
          <a:xfrm>
            <a:off x="7512518" y="2049543"/>
            <a:ext cx="887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Cdc13</a:t>
            </a:r>
          </a:p>
        </p:txBody>
      </p:sp>
      <p:sp>
        <p:nvSpPr>
          <p:cNvPr id="22" name="Right Bracket 21">
            <a:extLst>
              <a:ext uri="{FF2B5EF4-FFF2-40B4-BE49-F238E27FC236}">
                <a16:creationId xmlns:a16="http://schemas.microsoft.com/office/drawing/2014/main" xmlns="" id="{FAF17BC8-55AD-336F-1891-8EA79B7B2933}"/>
              </a:ext>
            </a:extLst>
          </p:cNvPr>
          <p:cNvSpPr/>
          <p:nvPr/>
        </p:nvSpPr>
        <p:spPr>
          <a:xfrm rot="5400000">
            <a:off x="4790618" y="540272"/>
            <a:ext cx="48916" cy="777436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C4F4E8A-A664-734B-3129-6A5D9DF9C81C}"/>
              </a:ext>
            </a:extLst>
          </p:cNvPr>
          <p:cNvSpPr txBox="1"/>
          <p:nvPr/>
        </p:nvSpPr>
        <p:spPr>
          <a:xfrm>
            <a:off x="4534070" y="954472"/>
            <a:ext cx="73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251B069A-6C6D-F5FA-999A-439121C8C781}"/>
              </a:ext>
            </a:extLst>
          </p:cNvPr>
          <p:cNvSpPr txBox="1"/>
          <p:nvPr/>
        </p:nvSpPr>
        <p:spPr>
          <a:xfrm>
            <a:off x="5218905" y="3815349"/>
            <a:ext cx="73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6AD80853-222A-B9AC-F9F2-1A4BCE38F87C}"/>
              </a:ext>
            </a:extLst>
          </p:cNvPr>
          <p:cNvSpPr txBox="1"/>
          <p:nvPr/>
        </p:nvSpPr>
        <p:spPr>
          <a:xfrm>
            <a:off x="3320659" y="2368514"/>
            <a:ext cx="869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702EF997-7EBD-0816-099A-E8239EB27216}"/>
              </a:ext>
            </a:extLst>
          </p:cNvPr>
          <p:cNvSpPr txBox="1"/>
          <p:nvPr/>
        </p:nvSpPr>
        <p:spPr>
          <a:xfrm>
            <a:off x="4873593" y="5090493"/>
            <a:ext cx="869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76E79BC-3335-04A6-AAE1-1BA60FE25388}"/>
              </a:ext>
            </a:extLst>
          </p:cNvPr>
          <p:cNvSpPr txBox="1"/>
          <p:nvPr/>
        </p:nvSpPr>
        <p:spPr>
          <a:xfrm>
            <a:off x="6663573" y="696246"/>
            <a:ext cx="10176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106kDa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8C47783-BC80-2974-1768-E2823EE35210}"/>
              </a:ext>
            </a:extLst>
          </p:cNvPr>
          <p:cNvSpPr txBox="1"/>
          <p:nvPr/>
        </p:nvSpPr>
        <p:spPr>
          <a:xfrm>
            <a:off x="6721379" y="2078353"/>
            <a:ext cx="10176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106kDa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DA08369-C310-293F-79AC-152BDBACECEA}"/>
              </a:ext>
            </a:extLst>
          </p:cNvPr>
          <p:cNvSpPr txBox="1"/>
          <p:nvPr/>
        </p:nvSpPr>
        <p:spPr>
          <a:xfrm>
            <a:off x="6762941" y="3602354"/>
            <a:ext cx="10176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28kDa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DA74BF4-0451-2458-965D-B1DF64B79F72}"/>
              </a:ext>
            </a:extLst>
          </p:cNvPr>
          <p:cNvSpPr txBox="1"/>
          <p:nvPr/>
        </p:nvSpPr>
        <p:spPr>
          <a:xfrm>
            <a:off x="6846066" y="4890831"/>
            <a:ext cx="10176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28kDa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6B238EE-BBB0-A0C8-97C2-F79A75BBE265}"/>
              </a:ext>
            </a:extLst>
          </p:cNvPr>
          <p:cNvSpPr txBox="1"/>
          <p:nvPr/>
        </p:nvSpPr>
        <p:spPr>
          <a:xfrm>
            <a:off x="6873773" y="5929926"/>
            <a:ext cx="10176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41kDa</a:t>
            </a:r>
          </a:p>
        </p:txBody>
      </p:sp>
    </p:spTree>
    <p:extLst>
      <p:ext uri="{BB962C8B-B14F-4D97-AF65-F5344CB8AC3E}">
        <p14:creationId xmlns:p14="http://schemas.microsoft.com/office/powerpoint/2010/main" val="2515004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</Words>
  <Application>Microsoft Office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Armal</dc:creator>
  <cp:lastModifiedBy>Kate Armal</cp:lastModifiedBy>
  <cp:revision>1</cp:revision>
  <dcterms:created xsi:type="dcterms:W3CDTF">2023-08-01T06:26:36Z</dcterms:created>
  <dcterms:modified xsi:type="dcterms:W3CDTF">2023-08-01T06:27:40Z</dcterms:modified>
</cp:coreProperties>
</file>